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handoutMasterIdLst>
    <p:handoutMasterId r:id="rId5"/>
  </p:handoutMasterIdLst>
  <p:sldIdLst>
    <p:sldId id="260" r:id="rId2"/>
    <p:sldId id="262" r:id="rId3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CD663-E974-450A-AE8F-680EDC4E1158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071CA-8141-4119-BCE5-BAECC45747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310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DE61C-5EFD-400E-A80A-DEF9B74C3203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2C3DD-E46B-46CC-BCE1-98FCBC279B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955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A94D028-6913-41CE-A369-94558FD5DBD6}" type="slidenum">
              <a:rPr lang="en-US" altLang="ja-JP" sz="1200"/>
              <a:pPr eaLnBrk="1" hangingPunct="1"/>
              <a:t>1</a:t>
            </a:fld>
            <a:endParaRPr lang="en-US" altLang="ja-JP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1233488"/>
            <a:ext cx="5916613" cy="33289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17400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A94D028-6913-41CE-A369-94558FD5DBD6}" type="slidenum">
              <a:rPr lang="en-US" altLang="ja-JP" sz="1200"/>
              <a:pPr eaLnBrk="1" hangingPunct="1"/>
              <a:t>2</a:t>
            </a:fld>
            <a:endParaRPr lang="en-US" altLang="ja-JP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1233488"/>
            <a:ext cx="5916613" cy="33289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591826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797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60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00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85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212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27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07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77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11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770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7759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00CBC-DBEC-48AA-88CE-7E1D99A40769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96324-C8E0-407D-977B-E89CE81AE7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851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"/>
            <a:ext cx="12191999" cy="1903997"/>
          </a:xfr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ＣＯＩ開示</a:t>
            </a:r>
            <a:br>
              <a:rPr lang="en-US" altLang="ja-JP" sz="3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br>
              <a:rPr lang="en-US" altLang="ja-JP" sz="2400" b="1" i="1" dirty="0">
                <a:solidFill>
                  <a:srgbClr val="FFFF1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1800" b="1" dirty="0">
                <a:solidFill>
                  <a:srgbClr val="FFFF1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発表者名：　東京一郎、京都次郎、大阪三郎、◎福岡史郎（◎代表者）</a:t>
            </a:r>
            <a:endParaRPr lang="en-US" altLang="ja-JP" sz="1800" b="1" i="1" dirty="0">
              <a:solidFill>
                <a:srgbClr val="FFFF1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E308573-0133-6E8A-1A02-BFC6565A92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56064" y="3379203"/>
            <a:ext cx="9279872" cy="2049979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ja-JP" altLang="en-US" sz="3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演題発表内容に関連し、発表者らに開示すべき</a:t>
            </a:r>
            <a:endParaRPr lang="en-US" altLang="ja-JP" sz="35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en-US" altLang="ja-JP" sz="3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COI</a:t>
            </a:r>
            <a:r>
              <a:rPr lang="ja-JP" altLang="en-US" sz="3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関係にある企業などはありません。</a:t>
            </a:r>
            <a:endParaRPr lang="en-US" altLang="ja-JP" sz="35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361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"/>
            <a:ext cx="12191999" cy="1903997"/>
          </a:xfr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ＣＯＩ開示</a:t>
            </a:r>
            <a:br>
              <a:rPr lang="en-US" altLang="ja-JP" sz="3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br>
              <a:rPr lang="en-US" altLang="ja-JP" sz="2400" b="1" i="1" dirty="0">
                <a:solidFill>
                  <a:srgbClr val="FFFF1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1800" b="1" dirty="0">
                <a:solidFill>
                  <a:srgbClr val="FFFF1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発表者名：　東京一郎、京都次郎、大阪三郎、◎福岡史郎（◎代表者）</a:t>
            </a:r>
            <a:endParaRPr lang="en-US" altLang="ja-JP" sz="1800" b="1" i="1" dirty="0">
              <a:solidFill>
                <a:srgbClr val="FFFF1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C0B800-ED10-5ED0-EDC6-AD3A9BF2C8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4307" y="2386690"/>
            <a:ext cx="10663383" cy="372609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演題発表内容に関連し、筆頭および共同発表者が開示すべき</a:t>
            </a:r>
            <a:r>
              <a:rPr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COI</a:t>
            </a:r>
            <a:r>
              <a:rPr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関係にある企業などとして、</a:t>
            </a:r>
            <a:endParaRPr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D586B9-962F-C8E9-4F80-7E6316D1E547}"/>
              </a:ext>
            </a:extLst>
          </p:cNvPr>
          <p:cNvSpPr txBox="1">
            <a:spLocks noChangeArrowheads="1"/>
          </p:cNvSpPr>
          <p:nvPr/>
        </p:nvSpPr>
        <p:spPr>
          <a:xfrm>
            <a:off x="1981197" y="3161130"/>
            <a:ext cx="3235967" cy="3223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①役員・顧問：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②株保有・利益：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③特許使用料：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④講演料：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⑤原稿料：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⑥研究費・助成金：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⑦奨学寄付金：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⑧寄付講座所属：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⑨旅費・贈答品などの報酬：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F7FAC2D-A017-5A3D-56EC-8153B5765F25}"/>
              </a:ext>
            </a:extLst>
          </p:cNvPr>
          <p:cNvSpPr txBox="1">
            <a:spLocks noChangeArrowheads="1"/>
          </p:cNvSpPr>
          <p:nvPr/>
        </p:nvSpPr>
        <p:spPr>
          <a:xfrm>
            <a:off x="7841670" y="3241963"/>
            <a:ext cx="3962403" cy="306182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</a:pPr>
            <a:endParaRPr lang="en-US" altLang="ja-JP" sz="18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ja-JP" sz="1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記載例</a:t>
            </a:r>
            <a:r>
              <a:rPr lang="en-US" altLang="ja-JP" sz="1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④講演料：○○製薬、□□製薬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⑤原稿料：△△製薬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None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⑨旅費・贈答品などの報酬：○○製薬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開示すべき内容が</a:t>
            </a:r>
            <a:endParaRPr lang="en-US" altLang="ja-JP" sz="18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ja-JP" altLang="en-US" sz="18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過去</a:t>
            </a:r>
            <a:r>
              <a:rPr lang="en-US" altLang="ja-JP" sz="18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ja-JP" altLang="en-US" sz="18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年間にある項目のみ記載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3356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307</TotalTime>
  <Words>181</Words>
  <Application>Microsoft Office PowerPoint</Application>
  <PresentationFormat>ワイド画面</PresentationFormat>
  <Paragraphs>25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BIZ UDPゴシック</vt:lpstr>
      <vt:lpstr>ＭＳ Ｐゴシック</vt:lpstr>
      <vt:lpstr>Arial</vt:lpstr>
      <vt:lpstr>Calibri</vt:lpstr>
      <vt:lpstr>Calibri Light</vt:lpstr>
      <vt:lpstr>Office テーマ</vt:lpstr>
      <vt:lpstr>ＣＯＩ開示 　 発表者名：　東京一郎、京都次郎、大阪三郎、◎福岡史郎（◎代表者）</vt:lpstr>
      <vt:lpstr>ＣＯＩ開示 　 発表者名：　東京一郎、京都次郎、大阪三郎、◎福岡史郎（◎代表者）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平成27年4月より改訂</dc:title>
  <dc:creator>saburo sone</dc:creator>
  <cp:lastModifiedBy>コンベンションフィールド 株式会社</cp:lastModifiedBy>
  <cp:revision>32</cp:revision>
  <cp:lastPrinted>2016-02-29T06:43:51Z</cp:lastPrinted>
  <dcterms:created xsi:type="dcterms:W3CDTF">2015-03-14T19:59:31Z</dcterms:created>
  <dcterms:modified xsi:type="dcterms:W3CDTF">2026-08-14T08:38:25Z</dcterms:modified>
</cp:coreProperties>
</file>